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空白演示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在此输入您的封面副标题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ISCONTENTSTITLE" val="0"/>
  <p:tag name="KSO_WM_UNIT_PRESET_TEXT" val="空白演示"/>
  <p:tag name="KSO_WM_UNIT_NOCLEAR" val="0"/>
  <p:tag name="KSO_WM_UNIT_VALUE" val="1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1*a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ISCONTENTSTITLE" val="0"/>
  <p:tag name="KSO_WM_UNIT_PRESET_TEXT" val="在此输入您的封面副标题"/>
  <p:tag name="KSO_WM_UNIT_NOCLEAR" val="0"/>
  <p:tag name="KSO_WM_UNIT_VALUE" val="156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187308_1*b*1"/>
  <p:tag name="KSO_WM_TEMPLATE_CATEGORY" val="custom"/>
  <p:tag name="KSO_WM_TEMPLATE_INDEX" val="20187308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>宽屏</PresentationFormat>
  <Paragraphs>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空白演示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别低头会掉</cp:lastModifiedBy>
  <cp:revision>2</cp:revision>
  <dcterms:created xsi:type="dcterms:W3CDTF">2019-07-20T07:24:04Z</dcterms:created>
  <dcterms:modified xsi:type="dcterms:W3CDTF">2019-07-20T07:24:14Z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2052-11.1.0.8808</vt:lpwstr>
  </property>
</Properties>
</file>